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4"/>
  </p:normalViewPr>
  <p:slideViewPr>
    <p:cSldViewPr snapToGrid="0">
      <p:cViewPr>
        <p:scale>
          <a:sx n="118" d="100"/>
          <a:sy n="118" d="100"/>
        </p:scale>
        <p:origin x="360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25B7A-64AB-135A-B91E-A40AB1D82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3FC19-F64E-52B3-1866-5C6E12D6F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60885-E1D6-32AF-7964-63A4AEC4F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9F36C-55E3-F29B-79C2-5A633F321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59A57-9B82-CB88-A7C5-6FED686DD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95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B9D43-D6E0-6B23-37E7-31A966ED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2D449-AACB-4A15-DF15-AA8B2BF9D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DF9A-B27A-633C-10B2-AE95A20B7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95E95-DDF6-8AA4-4C52-B793CED54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B6C75-6FE8-EA4D-A3F5-CCA391AE1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9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B8F995-68BC-5F82-12D7-20197782AA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EC749C-FEBC-585A-2AFA-1496386B0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C67C7-5D1F-A5B5-244D-62479A1E4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4B211-BD69-CAE0-FA27-7747EC14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A03FE-4678-E0B7-8DAC-0072F2DA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72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5842-CEE5-C519-D9E1-2B5DFB7B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EA76D-4C13-1892-1039-3B0D5AE8E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51850-0DEF-6673-475B-664CE37DB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0DC39-77AE-BEAF-4E05-3893E3CE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7067D-9D95-ADEB-C4A1-8E0F747B4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20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DD3A8-12F4-CCD3-58D7-41DF16E90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D62B0-5EC7-532D-0810-3FC6B6594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B5F43-812A-BAAE-26A2-D45F6CB24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F4926-1999-E025-A527-45DFD56B7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8DFA2-3499-3B2E-C075-65569E498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65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767D3-AFEA-BCC5-C8BD-756E2072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4CEC9-7877-664A-AA18-6671F190B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F2986-D3D7-A43F-5598-52D3570AD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DA869-06CA-6BE1-1272-E8207FAD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BB3233-D48C-014D-7B6C-92B0F836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BB799-970D-DBA7-A64C-73F8DA16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6810A-4CF4-FB6D-04BC-54D8AE78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EB615-0EAC-AA41-669C-954C8AE45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00FD6-F7A9-2140-0478-896F6FAD4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9A8B89-C7DF-04DB-0599-CE025AFDE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25BE8-FD9D-444E-0F48-D924849691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FE8ADD-ACC3-A3D2-4367-A62EF76B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D32FB7-9B8E-00BA-0EB3-AC5A81359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8189FC-C76B-0A11-16C9-5637BBB1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4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C90B5-0E63-E8DF-A9D6-25D1A2A11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9BD56-8CB5-18CE-69E7-AB604B76A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EC299-CF2B-E29D-C909-1CD48C2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D67EE-2182-2C6F-026D-7B01CDCF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22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DC31A6-4F14-4DEC-B379-769DB00F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19087-FD07-78D5-D573-A3D3BE47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0ACFF-1D63-8EAF-06A1-305DB2F8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2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50181-96BB-F73F-B76F-DB434CE6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1F108-54AB-07C0-146C-C437FA03B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97117-5C00-87B0-DB73-8CEDCDEBE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4BA79-190F-33E0-C16F-946D76817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A884C-F86E-736C-39A8-FF4579C6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61B95-D6C3-492E-69A1-DECF649E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44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5D665-E242-00F5-BB93-009DE125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4416B-547C-6F12-E0E8-565429EF85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503D7-149A-F0EB-A549-D4F236566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2B7C6D-8568-7FBA-233E-7AFDA09C6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DAB83-A840-BF77-20C8-2EC71129F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8FB0F-15A9-2CBA-26BB-6576DD0D2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32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3BCB51-5501-89D6-33EE-E447D788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43E5-DAB1-A420-7CA5-F13FE9498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B7F2B-EF45-366E-4875-1BE9ABE98E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22058-5502-2847-B7C3-3EBE79A3C831}" type="datetimeFigureOut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43108-A819-805C-5580-A4E52AAD6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A204-48E8-1A76-DB54-AB4635300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DB6F5-60A1-4647-A10C-ACA7F7D51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6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a monkey with headphones&#10;&#10;Description automatically generated with medium confidence">
            <a:extLst>
              <a:ext uri="{FF2B5EF4-FFF2-40B4-BE49-F238E27FC236}">
                <a16:creationId xmlns:a16="http://schemas.microsoft.com/office/drawing/2014/main" id="{896A4996-82AE-7EE6-7E37-015B2FD44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97" y="484632"/>
            <a:ext cx="7770704" cy="588873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E8B8EB83-A6F0-770F-2B7B-D9D1B535BE8A}"/>
              </a:ext>
            </a:extLst>
          </p:cNvPr>
          <p:cNvSpPr/>
          <p:nvPr/>
        </p:nvSpPr>
        <p:spPr>
          <a:xfrm>
            <a:off x="1042497" y="484632"/>
            <a:ext cx="7770704" cy="5888736"/>
          </a:xfrm>
          <a:prstGeom prst="frame">
            <a:avLst>
              <a:gd name="adj1" fmla="val 12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1AF489D-39D9-16CB-F226-BEFBEEF7F78A}"/>
              </a:ext>
            </a:extLst>
          </p:cNvPr>
          <p:cNvCxnSpPr/>
          <p:nvPr/>
        </p:nvCxnSpPr>
        <p:spPr>
          <a:xfrm>
            <a:off x="757238" y="3429000"/>
            <a:ext cx="9015412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751581-20A1-2082-897B-3DD1083B0E27}"/>
              </a:ext>
            </a:extLst>
          </p:cNvPr>
          <p:cNvCxnSpPr>
            <a:cxnSpLocks/>
            <a:stCxn id="5" idx="0"/>
            <a:endCxn id="5" idx="2"/>
          </p:cNvCxnSpPr>
          <p:nvPr/>
        </p:nvCxnSpPr>
        <p:spPr>
          <a:xfrm>
            <a:off x="4927849" y="484632"/>
            <a:ext cx="0" cy="588873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C1E89E-ECEB-9A9D-B947-754193DCBD08}"/>
              </a:ext>
            </a:extLst>
          </p:cNvPr>
          <p:cNvCxnSpPr>
            <a:cxnSpLocks/>
          </p:cNvCxnSpPr>
          <p:nvPr/>
        </p:nvCxnSpPr>
        <p:spPr>
          <a:xfrm>
            <a:off x="6870520" y="484632"/>
            <a:ext cx="0" cy="588873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49EA6DC-8AF4-EBDC-D03E-07DAE0AA8C29}"/>
              </a:ext>
            </a:extLst>
          </p:cNvPr>
          <p:cNvCxnSpPr>
            <a:cxnSpLocks/>
          </p:cNvCxnSpPr>
          <p:nvPr/>
        </p:nvCxnSpPr>
        <p:spPr>
          <a:xfrm flipH="1">
            <a:off x="2979557" y="484633"/>
            <a:ext cx="5608" cy="588873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03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2023-06-19T04:40:09Z</dcterms:created>
  <dcterms:modified xsi:type="dcterms:W3CDTF">2023-06-19T04:59:31Z</dcterms:modified>
</cp:coreProperties>
</file>

<file path=docProps/thumbnail.jpeg>
</file>